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459" r:id="rId2"/>
    <p:sldId id="460" r:id="rId3"/>
    <p:sldId id="477" r:id="rId4"/>
    <p:sldId id="478" r:id="rId5"/>
    <p:sldId id="608" r:id="rId6"/>
    <p:sldId id="483" r:id="rId7"/>
    <p:sldId id="484" r:id="rId8"/>
    <p:sldId id="453" r:id="rId9"/>
    <p:sldId id="447" r:id="rId10"/>
    <p:sldId id="448" r:id="rId11"/>
    <p:sldId id="449" r:id="rId12"/>
    <p:sldId id="450" r:id="rId13"/>
    <p:sldId id="451" r:id="rId14"/>
    <p:sldId id="452" r:id="rId15"/>
    <p:sldId id="565" r:id="rId16"/>
    <p:sldId id="566" r:id="rId17"/>
    <p:sldId id="567" r:id="rId18"/>
    <p:sldId id="485" r:id="rId19"/>
    <p:sldId id="408" r:id="rId20"/>
    <p:sldId id="409" r:id="rId21"/>
    <p:sldId id="411" r:id="rId22"/>
    <p:sldId id="410" r:id="rId23"/>
    <p:sldId id="634" r:id="rId24"/>
    <p:sldId id="605" r:id="rId25"/>
    <p:sldId id="540" r:id="rId26"/>
    <p:sldId id="631" r:id="rId27"/>
    <p:sldId id="633" r:id="rId28"/>
    <p:sldId id="632" r:id="rId29"/>
    <p:sldId id="629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>
      <p:cViewPr varScale="1">
        <p:scale>
          <a:sx n="106" d="100"/>
          <a:sy n="106" d="100"/>
        </p:scale>
        <p:origin x="172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 err="1">
                <a:solidFill>
                  <a:schemeClr val="bg1"/>
                </a:solidFill>
              </a:rPr>
              <a:t>Hoo</a:t>
            </a:r>
            <a:r>
              <a:rPr lang="en-GB" sz="5200" dirty="0">
                <a:solidFill>
                  <a:schemeClr val="bg1"/>
                </a:solidFill>
              </a:rPr>
              <a:t> 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26-06-2022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Hosanna </a:t>
            </a:r>
            <a:r>
              <a:rPr lang="en-GB" sz="5400" dirty="0" err="1">
                <a:solidFill>
                  <a:schemeClr val="bg1"/>
                </a:solidFill>
              </a:rPr>
              <a:t>Hosanna</a:t>
            </a:r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Hosanna </a:t>
            </a:r>
            <a:r>
              <a:rPr lang="en-GB" sz="5400" dirty="0" err="1">
                <a:solidFill>
                  <a:schemeClr val="bg1"/>
                </a:solidFill>
              </a:rPr>
              <a:t>Hosanna</a:t>
            </a:r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welcome You here Lord Jesus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Hear the sound of</a:t>
            </a:r>
          </a:p>
          <a:p>
            <a:r>
              <a:rPr lang="en-GB" sz="5000" dirty="0">
                <a:solidFill>
                  <a:schemeClr val="bg1"/>
                </a:solidFill>
              </a:rPr>
              <a:t>Hearts returning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Your Kingdom</a:t>
            </a:r>
          </a:p>
          <a:p>
            <a:r>
              <a:rPr lang="en-GB" sz="5000" dirty="0">
                <a:solidFill>
                  <a:schemeClr val="bg1"/>
                </a:solidFill>
              </a:rPr>
              <a:t>Broken lives are made new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make us new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709357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Hosanna, Hosanna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Hosanna </a:t>
            </a:r>
            <a:r>
              <a:rPr lang="en-GB" sz="5400" dirty="0" err="1">
                <a:solidFill>
                  <a:schemeClr val="bg1"/>
                </a:solidFill>
              </a:rPr>
              <a:t>Hosanna</a:t>
            </a:r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welcome You here Lord Jesus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856287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Shout To The Lord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1406918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Darlene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Zschech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1993 Wondrous Worship (Admin. by Song Solutions www.songsolutions.org)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24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My Jesus my Saviour</a:t>
            </a:r>
          </a:p>
          <a:p>
            <a:r>
              <a:rPr lang="en-GB" sz="4400" dirty="0">
                <a:solidFill>
                  <a:schemeClr val="bg1"/>
                </a:solidFill>
              </a:rPr>
              <a:t>Lord there is none like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days I want to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wonders of Your mighty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My comfort my shelter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Tower of refuge and strength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every breath all that I am</a:t>
            </a:r>
          </a:p>
          <a:p>
            <a:r>
              <a:rPr lang="en-GB" sz="4400" dirty="0">
                <a:solidFill>
                  <a:schemeClr val="bg1"/>
                </a:solidFill>
              </a:rPr>
              <a:t>Never cease to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278502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Shout to the Lord</a:t>
            </a:r>
          </a:p>
          <a:p>
            <a:r>
              <a:rPr lang="en-GB" sz="5000" dirty="0">
                <a:solidFill>
                  <a:schemeClr val="bg1"/>
                </a:solidFill>
              </a:rPr>
              <a:t>All the earth let us sing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Power and majesty</a:t>
            </a:r>
          </a:p>
          <a:p>
            <a:r>
              <a:rPr lang="en-GB" sz="5000" dirty="0">
                <a:solidFill>
                  <a:schemeClr val="bg1"/>
                </a:solidFill>
              </a:rPr>
              <a:t>Praise to the King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Mountains bow down</a:t>
            </a:r>
          </a:p>
          <a:p>
            <a:r>
              <a:rPr lang="en-GB" sz="5000" dirty="0">
                <a:solidFill>
                  <a:schemeClr val="bg1"/>
                </a:solidFill>
              </a:rPr>
              <a:t>And the seas will roar</a:t>
            </a:r>
          </a:p>
          <a:p>
            <a:r>
              <a:rPr lang="en-GB" sz="5000" dirty="0">
                <a:solidFill>
                  <a:schemeClr val="bg1"/>
                </a:solidFill>
              </a:rPr>
              <a:t>At the sound of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970559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I sing for joy</a:t>
            </a:r>
          </a:p>
          <a:p>
            <a:r>
              <a:rPr lang="en-GB" sz="5000" dirty="0">
                <a:solidFill>
                  <a:schemeClr val="bg1"/>
                </a:solidFill>
              </a:rPr>
              <a:t>At the work of Your hands</a:t>
            </a:r>
          </a:p>
          <a:p>
            <a:r>
              <a:rPr lang="en-GB" sz="5000" dirty="0">
                <a:solidFill>
                  <a:schemeClr val="bg1"/>
                </a:solidFill>
              </a:rPr>
              <a:t>Forever I'll love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Forever I'll stand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Nothing compares to the promise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have in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10473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b="0" i="0">
              <a:solidFill>
                <a:srgbClr val="00A3E0"/>
              </a:solidFill>
              <a:effectLst/>
              <a:latin typeface="akagi_probook"/>
            </a:endParaRPr>
          </a:p>
          <a:p>
            <a:r>
              <a:rPr lang="en-GB" sz="6600" b="0" i="0">
                <a:solidFill>
                  <a:srgbClr val="00A3E0"/>
                </a:solidFill>
                <a:effectLst/>
                <a:latin typeface="akagi_probook"/>
              </a:rPr>
              <a:t>Glory </a:t>
            </a: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To The Lamb</a:t>
            </a:r>
            <a:endParaRPr lang="en-GB" sz="6600" dirty="0">
              <a:solidFill>
                <a:schemeClr val="bg1"/>
              </a:solidFill>
            </a:endParaRPr>
          </a:p>
          <a:p>
            <a:br>
              <a:rPr lang="en-GB" sz="1200" dirty="0"/>
            </a:br>
            <a:r>
              <a:rPr lang="en-GB" sz="1200" dirty="0"/>
              <a:t>CCLI Song # 18558</a:t>
            </a:r>
          </a:p>
          <a:p>
            <a:endParaRPr lang="en-GB" sz="1200" dirty="0"/>
          </a:p>
          <a:p>
            <a:r>
              <a:rPr lang="en-GB" sz="1200" dirty="0"/>
              <a:t>Larry Dempsey</a:t>
            </a:r>
          </a:p>
          <a:p>
            <a:endParaRPr lang="en-GB" sz="1200" dirty="0"/>
          </a:p>
          <a:p>
            <a:r>
              <a:rPr lang="en-GB" sz="1200" dirty="0"/>
              <a:t>© 1983 </a:t>
            </a:r>
            <a:r>
              <a:rPr lang="en-GB" sz="1200" dirty="0" err="1"/>
              <a:t>ZionSong</a:t>
            </a:r>
            <a:r>
              <a:rPr lang="en-GB" sz="1200" dirty="0"/>
              <a:t> Music</a:t>
            </a:r>
          </a:p>
          <a:p>
            <a:r>
              <a:rPr lang="en-GB" sz="1200" dirty="0"/>
              <a:t>For use solely with the </a:t>
            </a:r>
            <a:r>
              <a:rPr lang="en-GB" sz="1200" dirty="0" err="1"/>
              <a:t>SongSelect</a:t>
            </a:r>
            <a:r>
              <a:rPr lang="en-GB" sz="1200" dirty="0"/>
              <a:t>® Terms of Use. All rights reserved. www.ccli.com</a:t>
            </a:r>
          </a:p>
          <a:p>
            <a:endParaRPr lang="en-GB" sz="1200" dirty="0"/>
          </a:p>
          <a:p>
            <a:r>
              <a:rPr lang="en-GB" sz="1200" dirty="0"/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918392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Blessed Jesus</a:t>
            </a:r>
            <a:r>
              <a:rPr lang="en-GB" sz="6600" dirty="0">
                <a:solidFill>
                  <a:schemeClr val="bg1"/>
                </a:solidFill>
              </a:rPr>
              <a:t> 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GKREAL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Glory </a:t>
            </a:r>
            <a:r>
              <a:rPr lang="en-GB" sz="4000" dirty="0" err="1">
                <a:solidFill>
                  <a:schemeClr val="bg1"/>
                </a:solidFill>
              </a:rPr>
              <a:t>glory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glory</a:t>
            </a:r>
            <a:r>
              <a:rPr lang="en-GB" sz="4000" dirty="0">
                <a:solidFill>
                  <a:schemeClr val="bg1"/>
                </a:solidFill>
              </a:rPr>
              <a:t>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</a:t>
            </a:r>
            <a:r>
              <a:rPr lang="en-GB" sz="4000" dirty="0" err="1">
                <a:solidFill>
                  <a:schemeClr val="bg1"/>
                </a:solidFill>
              </a:rPr>
              <a:t>glory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glory</a:t>
            </a:r>
            <a:r>
              <a:rPr lang="en-GB" sz="4000" dirty="0">
                <a:solidFill>
                  <a:schemeClr val="bg1"/>
                </a:solidFill>
              </a:rPr>
              <a:t>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351016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For He is glorious and worthy to be praised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Lamb upon the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unto Him we lift our voice in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Lamb upon the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15302" y="-42193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9942843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is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is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3909098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is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is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15302" y="-42193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3865865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072682-9513-F45E-03C2-BF7AA36C0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8" y="0"/>
            <a:ext cx="818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2771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C8D0FB-B80F-E655-4FF3-F79669852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707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27513B-35B7-0BD8-7738-92082A059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472" y="0"/>
            <a:ext cx="38790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5418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AF2B1C-B656-DBD4-70AA-25DDB15EE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8" y="0"/>
            <a:ext cx="818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238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Blessed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We've come to give you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worthy 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We love you Lord</a:t>
            </a:r>
          </a:p>
          <a:p>
            <a:r>
              <a:rPr lang="en-GB" sz="4200" dirty="0">
                <a:solidFill>
                  <a:schemeClr val="bg1"/>
                </a:solidFill>
              </a:rPr>
              <a:t>We love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Every 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6623483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Hezekiah Walker | John David Bratton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2013 </a:t>
            </a:r>
            <a:r>
              <a:rPr lang="en-GB" sz="1200" dirty="0" err="1">
                <a:solidFill>
                  <a:schemeClr val="bg1"/>
                </a:solidFill>
              </a:rPr>
              <a:t>Davo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Pavo</a:t>
            </a:r>
            <a:r>
              <a:rPr lang="en-GB" sz="1200" dirty="0">
                <a:solidFill>
                  <a:schemeClr val="bg1"/>
                </a:solidFill>
              </a:rPr>
              <a:t> Music (Admin. by BMG Rights Management GmbH)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Li'l</a:t>
            </a:r>
            <a:r>
              <a:rPr lang="en-GB" sz="1200" dirty="0">
                <a:solidFill>
                  <a:schemeClr val="bg1"/>
                </a:solidFill>
              </a:rPr>
              <a:t> Eva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Luv Ki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3692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word of worship with one accord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Sing hallelujah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Glory hallelujah is due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1920454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God my Saviour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Healer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Deliverer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Yes He is yes He is</a:t>
            </a:r>
          </a:p>
          <a:p>
            <a:r>
              <a:rPr lang="en-GB" sz="4400" dirty="0">
                <a:solidFill>
                  <a:schemeClr val="bg1"/>
                </a:solidFill>
              </a:rPr>
              <a:t>(Yes He is yes He is)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945985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Hosanna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(Praise Is Rising)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4662491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Brenton Brown | Paul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Baloche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2005, 2006 Integrity's Hosanna! Music (Admin. by Integrity Music Ltd)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Praise is rising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Eyes are turning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Hope is stirring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Hearts are yearning for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long for You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1954</TotalTime>
  <Words>686</Words>
  <Application>Microsoft Office PowerPoint</Application>
  <PresentationFormat>On-screen Show (4:3)</PresentationFormat>
  <Paragraphs>146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184</cp:revision>
  <dcterms:created xsi:type="dcterms:W3CDTF">2019-09-23T12:06:27Z</dcterms:created>
  <dcterms:modified xsi:type="dcterms:W3CDTF">2022-06-20T21:11:15Z</dcterms:modified>
</cp:coreProperties>
</file>

<file path=docProps/thumbnail.jpeg>
</file>